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1"/>
  </p:notesMasterIdLst>
  <p:handoutMasterIdLst>
    <p:handoutMasterId r:id="rId12"/>
  </p:handoutMasterIdLst>
  <p:sldIdLst>
    <p:sldId id="381" r:id="rId10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33006F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106" d="100"/>
          <a:sy n="106" d="100"/>
        </p:scale>
        <p:origin x="1686" y="114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anf@ms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9878" y="2160125"/>
            <a:ext cx="8446486" cy="3637835"/>
          </a:xfrm>
        </p:spPr>
        <p:txBody>
          <a:bodyPr/>
          <a:lstStyle/>
          <a:p>
            <a:r>
              <a:rPr lang="en-US" sz="1800" dirty="0" smtClean="0"/>
              <a:t>Positons to be reviewed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Provost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College of Arts, Sciences, and </a:t>
            </a:r>
            <a:r>
              <a:rPr lang="en-US" sz="1400" dirty="0" smtClean="0">
                <a:solidFill>
                  <a:srgbClr val="003B49"/>
                </a:solidFill>
              </a:rPr>
              <a:t>Business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Vice </a:t>
            </a:r>
            <a:r>
              <a:rPr lang="en-US" sz="1400" dirty="0">
                <a:solidFill>
                  <a:srgbClr val="003B49"/>
                </a:solidFill>
              </a:rPr>
              <a:t>Provost and Dean of the College of Engineering and </a:t>
            </a:r>
            <a:r>
              <a:rPr lang="en-US" sz="1400" dirty="0" smtClean="0">
                <a:solidFill>
                  <a:srgbClr val="003B49"/>
                </a:solidFill>
              </a:rPr>
              <a:t>Computing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0"/>
            <a:r>
              <a:rPr lang="en-US" sz="1800" dirty="0" smtClean="0"/>
              <a:t>The s</a:t>
            </a:r>
            <a:r>
              <a:rPr lang="en-US" sz="1800" dirty="0" smtClean="0"/>
              <a:t>urveys </a:t>
            </a:r>
            <a:r>
              <a:rPr lang="en-US" sz="1800" dirty="0" smtClean="0"/>
              <a:t>have been </a:t>
            </a:r>
            <a:r>
              <a:rPr lang="en-US" sz="1800" dirty="0" smtClean="0"/>
              <a:t>reviewed by the Faculty Senate and corrected.</a:t>
            </a:r>
            <a:endParaRPr lang="en-US" sz="1800" dirty="0"/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surveys are currently being loaded </a:t>
            </a:r>
            <a:r>
              <a:rPr lang="en-US" sz="1400" dirty="0">
                <a:solidFill>
                  <a:srgbClr val="003B49"/>
                </a:solidFill>
              </a:rPr>
              <a:t>onto </a:t>
            </a:r>
            <a:r>
              <a:rPr lang="en-US" sz="1400" dirty="0" err="1" smtClean="0">
                <a:solidFill>
                  <a:srgbClr val="003B49"/>
                </a:solidFill>
              </a:rPr>
              <a:t>Qualtrics</a:t>
            </a:r>
            <a:r>
              <a:rPr lang="en-US" sz="1400" dirty="0" smtClean="0">
                <a:solidFill>
                  <a:srgbClr val="003B49"/>
                </a:solidFill>
              </a:rPr>
              <a:t>.</a:t>
            </a:r>
            <a:endParaRPr lang="en-US" sz="1400" dirty="0" smtClean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reviewees are currently generating a list </a:t>
            </a:r>
            <a:r>
              <a:rPr lang="en-US" sz="1400" dirty="0">
                <a:solidFill>
                  <a:srgbClr val="003B49"/>
                </a:solidFill>
              </a:rPr>
              <a:t>of activities, accomplishments and </a:t>
            </a:r>
            <a:r>
              <a:rPr lang="en-US" sz="1400" dirty="0" smtClean="0">
                <a:solidFill>
                  <a:srgbClr val="003B49"/>
                </a:solidFill>
              </a:rPr>
              <a:t>other </a:t>
            </a:r>
            <a:r>
              <a:rPr lang="en-US" sz="1400" dirty="0">
                <a:solidFill>
                  <a:srgbClr val="003B49"/>
                </a:solidFill>
              </a:rPr>
              <a:t>information </a:t>
            </a:r>
            <a:r>
              <a:rPr lang="en-US" sz="1400" dirty="0" smtClean="0">
                <a:solidFill>
                  <a:srgbClr val="003B49"/>
                </a:solidFill>
              </a:rPr>
              <a:t>for </a:t>
            </a:r>
            <a:r>
              <a:rPr lang="en-US" sz="1400" dirty="0">
                <a:solidFill>
                  <a:srgbClr val="003B49"/>
                </a:solidFill>
              </a:rPr>
              <a:t>inclusion as part of this review process. </a:t>
            </a:r>
            <a:endParaRPr lang="en-US" sz="1400" dirty="0" smtClean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This information will be submitted to Administrative </a:t>
            </a:r>
            <a:r>
              <a:rPr lang="en-US" sz="1400" dirty="0">
                <a:solidFill>
                  <a:srgbClr val="003B49"/>
                </a:solidFill>
              </a:rPr>
              <a:t>Review Committee by COB on Monday February 25th, </a:t>
            </a:r>
            <a:r>
              <a:rPr lang="en-US" sz="1400" dirty="0" smtClean="0">
                <a:solidFill>
                  <a:srgbClr val="003B49"/>
                </a:solidFill>
              </a:rPr>
              <a:t>2019 (or another date by arrangement).</a:t>
            </a: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The </a:t>
            </a:r>
            <a:r>
              <a:rPr lang="en-US" sz="1400" dirty="0">
                <a:solidFill>
                  <a:srgbClr val="003B49"/>
                </a:solidFill>
              </a:rPr>
              <a:t>Administrative Review Committee </a:t>
            </a:r>
            <a:r>
              <a:rPr lang="en-US" sz="1400" dirty="0" smtClean="0">
                <a:solidFill>
                  <a:srgbClr val="003B49"/>
                </a:solidFill>
              </a:rPr>
              <a:t>is still on track  to report back </a:t>
            </a:r>
            <a:r>
              <a:rPr lang="en-US" sz="1400" dirty="0">
                <a:solidFill>
                  <a:srgbClr val="003B49"/>
                </a:solidFill>
              </a:rPr>
              <a:t>to the Faculty Senate in </a:t>
            </a:r>
            <a:r>
              <a:rPr lang="en-US" sz="1400" dirty="0" smtClean="0">
                <a:solidFill>
                  <a:srgbClr val="003B49"/>
                </a:solidFill>
              </a:rPr>
              <a:t>April.</a:t>
            </a:r>
            <a:endParaRPr lang="en-US" sz="1400" dirty="0">
              <a:solidFill>
                <a:srgbClr val="003B49"/>
              </a:solidFill>
            </a:endParaRPr>
          </a:p>
          <a:p>
            <a:pPr lvl="1"/>
            <a:r>
              <a:rPr lang="en-US" sz="1400" dirty="0" smtClean="0">
                <a:solidFill>
                  <a:srgbClr val="003B49"/>
                </a:solidFill>
              </a:rPr>
              <a:t>Send any c</a:t>
            </a:r>
            <a:r>
              <a:rPr lang="en-US" sz="1400" dirty="0" smtClean="0">
                <a:solidFill>
                  <a:srgbClr val="003B49"/>
                </a:solidFill>
              </a:rPr>
              <a:t>omments or questions </a:t>
            </a:r>
            <a:r>
              <a:rPr lang="en-US" sz="1400" dirty="0" smtClean="0">
                <a:solidFill>
                  <a:srgbClr val="003B49"/>
                </a:solidFill>
              </a:rPr>
              <a:t>to the Chair of ARC Ian Ferguson (</a:t>
            </a:r>
            <a:r>
              <a:rPr lang="en-US" sz="1400" dirty="0" smtClean="0">
                <a:solidFill>
                  <a:srgbClr val="003B49"/>
                </a:solidFill>
                <a:hlinkClick r:id="rId3"/>
              </a:rPr>
              <a:t>ianf@mst.edu</a:t>
            </a:r>
            <a:r>
              <a:rPr lang="en-US" sz="1400" dirty="0" smtClean="0">
                <a:solidFill>
                  <a:srgbClr val="003B49"/>
                </a:solidFill>
              </a:rPr>
              <a:t>).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Administrative Review Committee (ARC)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5758</TotalTime>
  <Words>137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Ferguson, Ian</cp:lastModifiedBy>
  <cp:revision>156</cp:revision>
  <cp:lastPrinted>2018-10-18T18:25:42Z</cp:lastPrinted>
  <dcterms:created xsi:type="dcterms:W3CDTF">2014-10-14T00:51:43Z</dcterms:created>
  <dcterms:modified xsi:type="dcterms:W3CDTF">2019-02-21T18:12:48Z</dcterms:modified>
</cp:coreProperties>
</file>